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917390" y="0"/>
                  </a:lnTo>
                </a:path>
                <a:path w="2425065" h="66040">
                  <a:moveTo>
                    <a:pt x="982925" y="0"/>
                  </a:moveTo>
                  <a:lnTo>
                    <a:pt x="1113994" y="0"/>
                  </a:lnTo>
                </a:path>
                <a:path w="2425065" h="66040">
                  <a:moveTo>
                    <a:pt x="1376133" y="0"/>
                  </a:moveTo>
                  <a:lnTo>
                    <a:pt x="1441667" y="0"/>
                  </a:lnTo>
                </a:path>
                <a:path w="2425065" h="66040">
                  <a:moveTo>
                    <a:pt x="1769246" y="0"/>
                  </a:moveTo>
                  <a:lnTo>
                    <a:pt x="2031384" y="0"/>
                  </a:lnTo>
                </a:path>
                <a:path w="2425065" h="66040">
                  <a:moveTo>
                    <a:pt x="2096919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8026" y="7401658"/>
              <a:ext cx="3841396" cy="2422774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EDUCACIÓN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 rot="20820000">
            <a:off x="17779982" y="7587062"/>
            <a:ext cx="2458396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0"/>
              </a:lnSpc>
            </a:pPr>
            <a:r>
              <a:rPr sz="14750" spc="-1650" dirty="0">
                <a:solidFill>
                  <a:srgbClr val="0A2A60"/>
                </a:solidFill>
                <a:latin typeface="Trebuchet MS"/>
                <a:cs typeface="Trebuchet MS"/>
              </a:rPr>
              <a:t>32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 rot="20040000">
            <a:off x="16093821" y="9094815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95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20460000">
            <a:off x="16670044" y="8894286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5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0760000">
            <a:off x="16978699" y="8803033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1030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120000">
            <a:off x="17297788" y="8736183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4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1420000">
            <a:off x="17654737" y="8697512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30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251700" y="8803771"/>
            <a:ext cx="3216275" cy="1677670"/>
            <a:chOff x="15251700" y="8803771"/>
            <a:chExt cx="3216275" cy="1677670"/>
          </a:xfrm>
        </p:grpSpPr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93449" y="9356421"/>
              <a:ext cx="1973988" cy="7340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51700" y="8803771"/>
              <a:ext cx="137991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2024-12-10T03:59:25Z</dcterms:created>
  <dcterms:modified xsi:type="dcterms:W3CDTF">2024-12-10T04:00:31Z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